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92" d="100"/>
          <a:sy n="92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A8C1E-E7ED-FB43-8F6C-415E6159537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077A-2417-1C4D-9EC3-3CA25A9E9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CBCAF-B33A-5B4D-A2F5-6121BEB9B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9199"/>
            <a:ext cx="9144000" cy="2290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D41F0-B8E4-2345-A8A9-0D379D286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8560"/>
            <a:ext cx="9144000" cy="15392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DFF7F-CBAF-9242-A9ED-3BCFD892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6092-2679-EE40-9E79-DEC85F424953}" type="datetime4">
              <a:rPr lang="en-US" smtClean="0"/>
              <a:t>August 18,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44022-280F-AD48-B353-8DC615C0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F93F1-6B2C-B247-9898-46511FAF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2DF2-D4D9-324C-AF99-C336F460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01343-2C73-0245-A63B-D99EE5F69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8B61C-EB02-8D41-9A8B-E2F764B66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3207-3A90-5844-852A-0674DEBCF429}" type="datetime4">
              <a:rPr lang="en-US" smtClean="0"/>
              <a:t>August 18,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74E73-D22D-7B48-845D-C96E868E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CF429-EF51-1E44-9D43-FEE274D0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5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007EC-20A4-624E-BF79-2529FFE6B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19199"/>
            <a:ext cx="3124200" cy="49911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85C6B-E5CE-074D-9909-DC2488915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219198"/>
            <a:ext cx="7962900" cy="49911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CCD7-3844-564F-AF86-85BA8CA3F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E10A-7147-3B47-A97B-B6DD8498EADF}" type="datetime4">
              <a:rPr lang="en-US" smtClean="0"/>
              <a:t>August 18,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F4800-E82A-DF46-A85A-586FAE25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4D4DA-669A-F54F-B109-351B28EB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0408-9BF3-104C-A3A7-640373173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171450" indent="0">
              <a:tabLst/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B037-D412-E447-AD63-7345BE82B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16F0-4030-1E42-B795-C3CB8220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783E-9CE9-B44B-B94A-B4C4FABEE3B5}" type="datetime4">
              <a:rPr lang="en-US" smtClean="0"/>
              <a:t>August 18,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F7C95-0A35-F043-BCA8-05F67DA49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FBECE-8239-3A48-94BA-EC7FB676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3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0922-0FB5-7E4E-BD5C-94DAD6A8A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47900"/>
            <a:ext cx="11506200" cy="2131061"/>
          </a:xfrm>
        </p:spPr>
        <p:txBody>
          <a:bodyPr anchor="b"/>
          <a:lstStyle>
            <a:lvl1pPr marL="171450" indent="0">
              <a:tabLst/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4CF59-EB97-7E43-B177-F49F4FFD3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4589463"/>
            <a:ext cx="11506200" cy="1354137"/>
          </a:xfrm>
        </p:spPr>
        <p:txBody>
          <a:bodyPr/>
          <a:lstStyle>
            <a:lvl1pPr marL="171450" indent="0">
              <a:buNone/>
              <a:tabLst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80255-788E-1A47-82C2-A2872F8F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609-65EA-4142-BCDC-C7F18D26F78F}" type="datetime4">
              <a:rPr lang="en-US" smtClean="0"/>
              <a:t>August 18,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584D5-8D45-4A43-99C0-D96262F2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8F8F4-49A0-4845-BCDA-47DC54AC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055EC-784F-EB47-91F2-51FED40F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171450" indent="0">
              <a:tabLst/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C300E-2B1F-F940-B3CE-2F36BB115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247899"/>
            <a:ext cx="5676900" cy="36957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D41DC-994D-1D4C-BD8A-DE1773C5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7899"/>
            <a:ext cx="5676900" cy="3695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A49A5-5CE1-7F42-841E-B9778F6E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C4E7-0B21-7D48-9336-347EF75785FD}" type="datetime4">
              <a:rPr lang="en-US" smtClean="0"/>
              <a:t>August 18,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96ADD-6CA8-214F-A3A2-A0082896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96FBB-D75E-7A44-AB62-AABE1E96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1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3B1D-6FF6-4246-9AF2-CEFEFF6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219200"/>
            <a:ext cx="11686540" cy="471488"/>
          </a:xfrm>
        </p:spPr>
        <p:txBody>
          <a:bodyPr/>
          <a:lstStyle>
            <a:lvl1pPr marL="171450" indent="0">
              <a:tabLst/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2AFB7-F63D-6341-B04C-A313CC94F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981199"/>
            <a:ext cx="5654675" cy="345441"/>
          </a:xfrm>
        </p:spPr>
        <p:txBody>
          <a:bodyPr anchor="b"/>
          <a:lstStyle>
            <a:lvl1pPr marL="171450" indent="0"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B40C2-758B-D74D-BC67-75FA5FC98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" y="2505075"/>
            <a:ext cx="5654675" cy="3438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4FBE-ABC7-A045-B453-7D30EB1CB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81199"/>
            <a:ext cx="5676900" cy="345441"/>
          </a:xfrm>
        </p:spPr>
        <p:txBody>
          <a:bodyPr anchor="b"/>
          <a:lstStyle>
            <a:lvl1pPr marL="120650" indent="0"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C7F0B-7D59-6A48-98F7-6112C5C3A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76900" cy="3438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35F53-12F1-1A47-A179-78FB0156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4EE8-11C6-5D40-A868-A21DB1962CC5}" type="datetime4">
              <a:rPr lang="en-US" smtClean="0"/>
              <a:t>August 18,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AA942-0AE4-C84A-A0B3-C39EDE50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852AA0-5C91-4548-9C53-4850FF3B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6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E123-AD88-ED48-B7F7-52B916D1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171450" indent="0">
              <a:tabLst/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6874C-1FCA-3741-9A27-8B187BED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CDD6-A79A-F540-A447-511366BC3932}" type="datetime4">
              <a:rPr lang="en-US" smtClean="0"/>
              <a:t>August 18,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FC482-CEB1-8C4B-A0C1-D4C30B97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413D2-364B-C545-A624-B279CADC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87377-ABB8-E14D-9A1A-0B5FB1C7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B65-DF77-FC4D-AE72-0F7A21A2149F}" type="datetime4">
              <a:rPr lang="en-US" smtClean="0"/>
              <a:t>August 18,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61642-F800-494D-883F-FA16B815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67ABA-0F2B-544A-AEC5-39840B6A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9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78D7-496A-AE4C-8CD6-A49C86C0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219200"/>
            <a:ext cx="4429125" cy="76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4FF4-5870-7D4D-902C-8D0F423B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19200"/>
            <a:ext cx="6665912" cy="4991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8134A-DD7E-064C-A756-455592091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2900" y="2247900"/>
            <a:ext cx="4429125" cy="3962400"/>
          </a:xfrm>
        </p:spPr>
        <p:txBody>
          <a:bodyPr/>
          <a:lstStyle>
            <a:lvl1pPr marL="171450" indent="0">
              <a:buNone/>
              <a:tabLst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9CB8F-BB54-BC4A-82E3-79C23C8D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3F1-9864-B643-86A7-22F88E3FD18F}" type="datetime4">
              <a:rPr lang="en-US" smtClean="0"/>
              <a:t>August 18,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B6B80-6BFE-0C45-961C-63F83667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AAF98-FA8E-F743-844B-25ED829C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C84B-AB94-7048-8DB4-8D8A99D0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219200"/>
            <a:ext cx="4429125" cy="76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8AC44-AEE8-6449-9AB7-BA1EA6BB8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19200"/>
            <a:ext cx="7008812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33816-132F-174E-99EB-E2AC676C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2900" y="2247900"/>
            <a:ext cx="4429125" cy="3695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3615C-02DE-6B4C-8BBF-515946FD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DCA1-FC5F-5847-A8C9-3110CB7934B6}" type="datetime4">
              <a:rPr lang="en-US" smtClean="0"/>
              <a:t>August 18,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A3D63-A642-6E4F-ACE5-DB4A624C4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97C4E-F132-F147-8AE9-3730F87D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C252-D859-5A42-A9AE-D383779A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F08BAD-984E-124E-981A-60B6F190A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160" y="-10160"/>
            <a:ext cx="12207240" cy="9144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89FB1A-7F53-B243-91A7-06DC48603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080" y="6410960"/>
            <a:ext cx="12207240" cy="4572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North Seattle College Logo">
            <a:extLst>
              <a:ext uri="{FF2B5EF4-FFF2-40B4-BE49-F238E27FC236}">
                <a16:creationId xmlns:a16="http://schemas.microsoft.com/office/drawing/2014/main" id="{41E883AF-86E5-9649-B03F-32A24D9FFE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7239" y="228600"/>
            <a:ext cx="2365083" cy="457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36450F-5942-0643-89AC-0FA9BEBA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229360"/>
            <a:ext cx="11506200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51ED5-AB1C-9E46-9F4B-457097E2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2247901"/>
            <a:ext cx="11506200" cy="369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30685-18C2-D846-B37A-B29121456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77680" y="6522719"/>
            <a:ext cx="1391920" cy="19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EE8D9E7-D98D-754F-A902-CD9AEFDC10BC}" type="datetime4">
              <a:rPr lang="en-US" smtClean="0"/>
              <a:t>August 18,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F87BA-5086-C249-877C-F026DA5F6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560" y="6522721"/>
            <a:ext cx="8564880" cy="198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692A4-BC09-2E4A-AD1A-733CA39D7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1360" y="6522720"/>
            <a:ext cx="1148080" cy="19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b="1" dirty="0"/>
              <a:t>|</a:t>
            </a:r>
            <a:r>
              <a:rPr lang="en-US" dirty="0"/>
              <a:t>  </a:t>
            </a:r>
            <a:fld id="{ADBBC252-D859-5A42-A9AE-D383779AF7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24A406-BFAF-5248-8415-329ACE0C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160" y="883920"/>
            <a:ext cx="12207240" cy="1987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4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171450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4400" kern="1200">
          <a:solidFill>
            <a:schemeClr val="tx1"/>
          </a:solidFill>
          <a:latin typeface="Myriad Pro Semibold" panose="020B0603030403020204" pitchFamily="34" charset="0"/>
          <a:ea typeface="+mj-ea"/>
          <a:cs typeface="+mj-cs"/>
        </a:defRPr>
      </a:lvl1pPr>
    </p:titleStyle>
    <p:bodyStyle>
      <a:lvl1pPr marL="406400" indent="-2540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itchFamily="2" charset="2"/>
        <a:buChar char="§"/>
        <a:tabLst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50888" indent="-2238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7763" indent="-16351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4963" indent="-16351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62163" indent="-16351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" userDrawn="1">
          <p15:clr>
            <a:srgbClr val="F26B43"/>
          </p15:clr>
        </p15:guide>
        <p15:guide id="2" pos="96" userDrawn="1">
          <p15:clr>
            <a:srgbClr val="F26B43"/>
          </p15:clr>
        </p15:guide>
        <p15:guide id="3" pos="7584" userDrawn="1">
          <p15:clr>
            <a:srgbClr val="F26B43"/>
          </p15:clr>
        </p15:guide>
        <p15:guide id="4" orient="horz" pos="4248" userDrawn="1">
          <p15:clr>
            <a:srgbClr val="F26B43"/>
          </p15:clr>
        </p15:guide>
        <p15:guide id="5" orient="horz" pos="768" userDrawn="1">
          <p15:clr>
            <a:srgbClr val="F26B43"/>
          </p15:clr>
        </p15:guide>
        <p15:guide id="6" orient="horz" pos="1248" userDrawn="1">
          <p15:clr>
            <a:srgbClr val="F26B43"/>
          </p15:clr>
        </p15:guide>
        <p15:guide id="7" orient="horz" pos="1416" userDrawn="1">
          <p15:clr>
            <a:srgbClr val="F26B43"/>
          </p15:clr>
        </p15:guide>
        <p15:guide id="8" orient="horz" pos="3912" userDrawn="1">
          <p15:clr>
            <a:srgbClr val="F26B43"/>
          </p15:clr>
        </p15:guide>
        <p15:guide id="9" orient="horz" pos="552" userDrawn="1">
          <p15:clr>
            <a:srgbClr val="F26B43"/>
          </p15:clr>
        </p15:guide>
        <p15:guide id="10" orient="horz" pos="4032" userDrawn="1">
          <p15:clr>
            <a:srgbClr val="F26B43"/>
          </p15:clr>
        </p15:guide>
        <p15:guide id="11" orient="horz" pos="4104" userDrawn="1">
          <p15:clr>
            <a:srgbClr val="F26B43"/>
          </p15:clr>
        </p15:guide>
        <p15:guide id="12" pos="21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pos="384" userDrawn="1">
          <p15:clr>
            <a:srgbClr val="F26B43"/>
          </p15:clr>
        </p15:guide>
        <p15:guide id="16" pos="7296" userDrawn="1">
          <p15:clr>
            <a:srgbClr val="F26B43"/>
          </p15:clr>
        </p15:guide>
        <p15:guide id="17" orient="horz" pos="3744" userDrawn="1">
          <p15:clr>
            <a:srgbClr val="F26B43"/>
          </p15:clr>
        </p15:guide>
        <p15:guide id="18" pos="7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CE8AF-11F2-A246-A110-0654B8F15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91618-E3D8-7647-9FE2-87B83C5B1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488D-854C-1D47-95C7-D6B4C158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FFB4-910F-2846-B88E-F153B1594A59}" type="datetime4">
              <a:rPr lang="en-US" smtClean="0"/>
              <a:t>August 18,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4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TH SEATTLE COLLEGE">
      <a:dk1>
        <a:srgbClr val="08459F"/>
      </a:dk1>
      <a:lt1>
        <a:srgbClr val="FFFFFF"/>
      </a:lt1>
      <a:dk2>
        <a:srgbClr val="000005"/>
      </a:dk2>
      <a:lt2>
        <a:srgbClr val="FFFFFF"/>
      </a:lt2>
      <a:accent1>
        <a:srgbClr val="95C958"/>
      </a:accent1>
      <a:accent2>
        <a:srgbClr val="95C958"/>
      </a:accent2>
      <a:accent3>
        <a:srgbClr val="95C958"/>
      </a:accent3>
      <a:accent4>
        <a:srgbClr val="95C958"/>
      </a:accent4>
      <a:accent5>
        <a:srgbClr val="95C958"/>
      </a:accent5>
      <a:accent6>
        <a:srgbClr val="95C958"/>
      </a:accent6>
      <a:hlink>
        <a:srgbClr val="08459F"/>
      </a:hlink>
      <a:folHlink>
        <a:srgbClr val="08459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C5D8669-A98B-C549-8641-82D99134BAED}" vid="{6000DE73-6FD7-F941-9876-D43B7EEF4A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NSC Template green stripe</Template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 Semibold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Rakhee Phelps</dc:creator>
  <cp:lastModifiedBy>Rakhee Phelps</cp:lastModifiedBy>
  <cp:revision>1</cp:revision>
  <dcterms:created xsi:type="dcterms:W3CDTF">2020-08-18T22:04:26Z</dcterms:created>
  <dcterms:modified xsi:type="dcterms:W3CDTF">2020-08-18T22:06:06Z</dcterms:modified>
</cp:coreProperties>
</file>